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7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4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294" autoAdjust="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10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D7CC2-F8AE-BB47-8F0A-8BD86C82D01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E285-444D-4C0C-8BFA-BDB311F86A90}" type="slidenum">
              <a:rPr/>
              <a:pPr/>
              <a:t>‹#›</a:t>
            </a:fld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D7CC2-F8AE-BB47-8F0A-8BD86C82D01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D642-A5D1-8A4F-B639-DFC229AF7F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F7D7CC2-F8AE-BB47-8F0A-8BD86C82D01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D642-A5D1-8A4F-B639-DFC229AF7F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F7D7CC2-F8AE-BB47-8F0A-8BD86C82D01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D642-A5D1-8A4F-B639-DFC229AF7F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F7D7CC2-F8AE-BB47-8F0A-8BD86C82D01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D642-A5D1-8A4F-B639-DFC229AF7F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D7CC2-F8AE-BB47-8F0A-8BD86C82D01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D642-A5D1-8A4F-B639-DFC229AF7F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D7CC2-F8AE-BB47-8F0A-8BD86C82D01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D642-A5D1-8A4F-B639-DFC229AF7F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D7CC2-F8AE-BB47-8F0A-8BD86C82D01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D642-A5D1-8A4F-B639-DFC229AF7F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D7CC2-F8AE-BB47-8F0A-8BD86C82D01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D642-A5D1-8A4F-B639-DFC229AF7F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F7D7CC2-F8AE-BB47-8F0A-8BD86C82D01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CBED642-A5D1-8A4F-B639-DFC229AF7F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D7CC2-F8AE-BB47-8F0A-8BD86C82D01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D642-A5D1-8A4F-B639-DFC229AF7F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D7CC2-F8AE-BB47-8F0A-8BD86C82D01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D642-A5D1-8A4F-B639-DFC229AF7F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D7CC2-F8AE-BB47-8F0A-8BD86C82D01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D642-A5D1-8A4F-B639-DFC229AF7F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D7CC2-F8AE-BB47-8F0A-8BD86C82D01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D642-A5D1-8A4F-B639-DFC229AF7F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D7CC2-F8AE-BB47-8F0A-8BD86C82D01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D642-A5D1-8A4F-B639-DFC229AF7F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D7CC2-F8AE-BB47-8F0A-8BD86C82D01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D642-A5D1-8A4F-B639-DFC229AF7F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F7D7CC2-F8AE-BB47-8F0A-8BD86C82D01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CBED642-A5D1-8A4F-B639-DFC229AF7F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30.jpeg"/><Relationship Id="rId20" Type="http://schemas.openxmlformats.org/officeDocument/2006/relationships/slide" Target="slide19.xml"/><Relationship Id="rId10" Type="http://schemas.openxmlformats.org/officeDocument/2006/relationships/image" Target="../media/image31.jpeg"/><Relationship Id="rId11" Type="http://schemas.openxmlformats.org/officeDocument/2006/relationships/slide" Target="slide2.xml"/><Relationship Id="rId12" Type="http://schemas.openxmlformats.org/officeDocument/2006/relationships/slide" Target="slide11.xml"/><Relationship Id="rId13" Type="http://schemas.openxmlformats.org/officeDocument/2006/relationships/slide" Target="slide12.xml"/><Relationship Id="rId14" Type="http://schemas.openxmlformats.org/officeDocument/2006/relationships/slide" Target="slide13.xml"/><Relationship Id="rId15" Type="http://schemas.openxmlformats.org/officeDocument/2006/relationships/slide" Target="slide14.xml"/><Relationship Id="rId16" Type="http://schemas.openxmlformats.org/officeDocument/2006/relationships/slide" Target="slide15.xml"/><Relationship Id="rId17" Type="http://schemas.openxmlformats.org/officeDocument/2006/relationships/slide" Target="slide16.xml"/><Relationship Id="rId18" Type="http://schemas.openxmlformats.org/officeDocument/2006/relationships/slide" Target="slide17.xml"/><Relationship Id="rId19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5" Type="http://schemas.openxmlformats.org/officeDocument/2006/relationships/image" Target="../media/image26.jpeg"/><Relationship Id="rId6" Type="http://schemas.openxmlformats.org/officeDocument/2006/relationships/image" Target="../media/image27.jpeg"/><Relationship Id="rId7" Type="http://schemas.openxmlformats.org/officeDocument/2006/relationships/image" Target="../media/image28.jpeg"/><Relationship Id="rId8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0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6.xml"/><Relationship Id="rId20" Type="http://schemas.openxmlformats.org/officeDocument/2006/relationships/slide" Target="slide20.xml"/><Relationship Id="rId21" Type="http://schemas.openxmlformats.org/officeDocument/2006/relationships/image" Target="../media/image18.jpeg"/><Relationship Id="rId22" Type="http://schemas.openxmlformats.org/officeDocument/2006/relationships/slide" Target="slide21.xml"/><Relationship Id="rId23" Type="http://schemas.openxmlformats.org/officeDocument/2006/relationships/image" Target="../media/image19.jpeg"/><Relationship Id="rId24" Type="http://schemas.openxmlformats.org/officeDocument/2006/relationships/image" Target="../media/image20.jpeg"/><Relationship Id="rId25" Type="http://schemas.openxmlformats.org/officeDocument/2006/relationships/image" Target="../media/image21.jpeg"/><Relationship Id="rId26" Type="http://schemas.openxmlformats.org/officeDocument/2006/relationships/image" Target="../media/image22.jpeg"/><Relationship Id="rId10" Type="http://schemas.openxmlformats.org/officeDocument/2006/relationships/image" Target="../media/image12.jpeg"/><Relationship Id="rId11" Type="http://schemas.openxmlformats.org/officeDocument/2006/relationships/slide" Target="slide8.xml"/><Relationship Id="rId12" Type="http://schemas.openxmlformats.org/officeDocument/2006/relationships/image" Target="../media/image13.gif"/><Relationship Id="rId13" Type="http://schemas.openxmlformats.org/officeDocument/2006/relationships/slide" Target="slide9.xml"/><Relationship Id="rId14" Type="http://schemas.openxmlformats.org/officeDocument/2006/relationships/image" Target="../media/image14.jpeg"/><Relationship Id="rId15" Type="http://schemas.openxmlformats.org/officeDocument/2006/relationships/image" Target="../media/image15.jpeg"/><Relationship Id="rId16" Type="http://schemas.openxmlformats.org/officeDocument/2006/relationships/slide" Target="slide10.xml"/><Relationship Id="rId17" Type="http://schemas.openxmlformats.org/officeDocument/2006/relationships/image" Target="../media/image16.jpeg"/><Relationship Id="rId18" Type="http://schemas.openxmlformats.org/officeDocument/2006/relationships/slide" Target="slide7.xml"/><Relationship Id="rId19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slide" Target="slide3.xml"/><Relationship Id="rId4" Type="http://schemas.openxmlformats.org/officeDocument/2006/relationships/image" Target="../media/image9.jpeg"/><Relationship Id="rId5" Type="http://schemas.openxmlformats.org/officeDocument/2006/relationships/slide" Target="slide4.xml"/><Relationship Id="rId6" Type="http://schemas.openxmlformats.org/officeDocument/2006/relationships/image" Target="../media/image10.jpeg"/><Relationship Id="rId7" Type="http://schemas.openxmlformats.org/officeDocument/2006/relationships/slide" Target="slide5.xml"/><Relationship Id="rId8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</a:rPr>
              <a:t>Buddhism</a:t>
            </a:r>
            <a:endParaRPr lang="en-US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By: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Shaun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C.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000803_1054_8171_v__v.thm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7956" r="-37956"/>
          <a:stretch>
            <a:fillRect/>
          </a:stretch>
        </p:blipFill>
        <p:spPr>
          <a:xfrm>
            <a:off x="3213569" y="1585594"/>
            <a:ext cx="3107734" cy="1859042"/>
          </a:xfrm>
        </p:spPr>
      </p:pic>
      <p:pic>
        <p:nvPicPr>
          <p:cNvPr id="6" name="Picture 5" descr="010409_0713_0781_v__v.th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9158" y="3561259"/>
            <a:ext cx="1292829" cy="1260970"/>
          </a:xfrm>
          <a:prstGeom prst="rect">
            <a:avLst/>
          </a:prstGeom>
        </p:spPr>
      </p:pic>
      <p:pic>
        <p:nvPicPr>
          <p:cNvPr id="7" name="Picture 6" descr="010409_0713_0780_v__v.th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3162" y="3561259"/>
            <a:ext cx="1270899" cy="1260970"/>
          </a:xfrm>
          <a:prstGeom prst="rect">
            <a:avLst/>
          </a:prstGeom>
        </p:spPr>
      </p:pic>
      <p:pic>
        <p:nvPicPr>
          <p:cNvPr id="8" name="Picture 7" descr="010409_0713_0784_v__v.th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0662" y="5297229"/>
            <a:ext cx="1255288" cy="1206253"/>
          </a:xfrm>
          <a:prstGeom prst="rect">
            <a:avLst/>
          </a:prstGeom>
        </p:spPr>
      </p:pic>
      <p:pic>
        <p:nvPicPr>
          <p:cNvPr id="9" name="Picture 8" descr="010409_0713_0779_v__v.th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0662" y="3561259"/>
            <a:ext cx="1325857" cy="1336297"/>
          </a:xfrm>
          <a:prstGeom prst="rect">
            <a:avLst/>
          </a:prstGeom>
        </p:spPr>
      </p:pic>
      <p:pic>
        <p:nvPicPr>
          <p:cNvPr id="10" name="Picture 9" descr="010409_0713_0778_v__v.thm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87606" y="3561259"/>
            <a:ext cx="1481152" cy="1273994"/>
          </a:xfrm>
          <a:prstGeom prst="rect">
            <a:avLst/>
          </a:prstGeom>
        </p:spPr>
      </p:pic>
      <p:pic>
        <p:nvPicPr>
          <p:cNvPr id="11" name="Picture 10" descr="010409_0713_0777_v__v.thm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" y="3561258"/>
            <a:ext cx="1466743" cy="1273995"/>
          </a:xfrm>
          <a:prstGeom prst="rect">
            <a:avLst/>
          </a:prstGeom>
        </p:spPr>
      </p:pic>
      <p:pic>
        <p:nvPicPr>
          <p:cNvPr id="12" name="Picture 11" descr="010409_0713_0782_v__v.thm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7200" y="5201075"/>
            <a:ext cx="1612900" cy="1302407"/>
          </a:xfrm>
          <a:prstGeom prst="rect">
            <a:avLst/>
          </a:prstGeom>
        </p:spPr>
      </p:pic>
      <p:pic>
        <p:nvPicPr>
          <p:cNvPr id="13" name="Picture 12" descr="010409_0713_0783_v__v.thm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87606" y="5149426"/>
            <a:ext cx="1516923" cy="1469519"/>
          </a:xfrm>
          <a:prstGeom prst="rect">
            <a:avLst/>
          </a:prstGeom>
        </p:spPr>
      </p:pic>
      <p:sp>
        <p:nvSpPr>
          <p:cNvPr id="14" name="Action Button: Home 13">
            <a:hlinkClick r:id="rId11" action="ppaction://hlinksldjump" highlightClick="1"/>
          </p:cNvPr>
          <p:cNvSpPr/>
          <p:nvPr/>
        </p:nvSpPr>
        <p:spPr>
          <a:xfrm>
            <a:off x="7984433" y="5635175"/>
            <a:ext cx="702367" cy="64466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Custom 16">
            <a:hlinkClick r:id="rId12" action="ppaction://hlinksldjump" highlightClick="1"/>
          </p:cNvPr>
          <p:cNvSpPr/>
          <p:nvPr/>
        </p:nvSpPr>
        <p:spPr>
          <a:xfrm>
            <a:off x="3829343" y="1585594"/>
            <a:ext cx="1885807" cy="1859042"/>
          </a:xfrm>
          <a:prstGeom prst="actionButtonBlank">
            <a:avLst/>
          </a:prstGeom>
          <a:solidFill>
            <a:schemeClr val="accent3">
              <a:lumMod val="60000"/>
              <a:lumOff val="4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Custom 17">
            <a:hlinkClick r:id="rId13" action="ppaction://hlinksldjump" highlightClick="1"/>
          </p:cNvPr>
          <p:cNvSpPr/>
          <p:nvPr/>
        </p:nvSpPr>
        <p:spPr>
          <a:xfrm>
            <a:off x="317508" y="3519822"/>
            <a:ext cx="1752592" cy="1302407"/>
          </a:xfrm>
          <a:prstGeom prst="actionButtonBlank">
            <a:avLst/>
          </a:prstGeom>
          <a:solidFill>
            <a:schemeClr val="accent4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Custom 18">
            <a:hlinkClick r:id="rId14" action="ppaction://hlinksldjump" highlightClick="1"/>
          </p:cNvPr>
          <p:cNvSpPr/>
          <p:nvPr/>
        </p:nvSpPr>
        <p:spPr>
          <a:xfrm>
            <a:off x="2487606" y="3561259"/>
            <a:ext cx="1481152" cy="1260970"/>
          </a:xfrm>
          <a:prstGeom prst="actionButtonBlank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Custom 19">
            <a:hlinkClick r:id="rId15" action="ppaction://hlinksldjump" highlightClick="1"/>
          </p:cNvPr>
          <p:cNvSpPr/>
          <p:nvPr/>
        </p:nvSpPr>
        <p:spPr>
          <a:xfrm>
            <a:off x="4260662" y="3561259"/>
            <a:ext cx="1325857" cy="1336297"/>
          </a:xfrm>
          <a:prstGeom prst="actionButtonBlank">
            <a:avLst/>
          </a:prstGeom>
          <a:solidFill>
            <a:schemeClr val="accent6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ction Button: Custom 22">
            <a:hlinkClick r:id="rId16" action="ppaction://hlinksldjump" highlightClick="1"/>
          </p:cNvPr>
          <p:cNvSpPr/>
          <p:nvPr/>
        </p:nvSpPr>
        <p:spPr>
          <a:xfrm>
            <a:off x="5903162" y="3561259"/>
            <a:ext cx="1270899" cy="1273994"/>
          </a:xfrm>
          <a:prstGeom prst="actionButtonBlank">
            <a:avLst/>
          </a:prstGeom>
          <a:solidFill>
            <a:schemeClr val="tx2">
              <a:lumMod val="20000"/>
              <a:lumOff val="8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ction Button: Custom 23">
            <a:hlinkClick r:id="rId17" action="ppaction://hlinksldjump" highlightClick="1"/>
          </p:cNvPr>
          <p:cNvSpPr/>
          <p:nvPr/>
        </p:nvSpPr>
        <p:spPr>
          <a:xfrm>
            <a:off x="7659158" y="3561259"/>
            <a:ext cx="1292829" cy="1260970"/>
          </a:xfrm>
          <a:prstGeom prst="actionButtonBlank">
            <a:avLst/>
          </a:prstGeom>
          <a:solidFill>
            <a:schemeClr val="accent3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ction Button: Custom 24">
            <a:hlinkClick r:id="rId18" action="ppaction://hlinksldjump" highlightClick="1"/>
          </p:cNvPr>
          <p:cNvSpPr/>
          <p:nvPr/>
        </p:nvSpPr>
        <p:spPr>
          <a:xfrm>
            <a:off x="457200" y="5201075"/>
            <a:ext cx="1612900" cy="1302407"/>
          </a:xfrm>
          <a:prstGeom prst="actionButtonBlank">
            <a:avLst/>
          </a:prstGeom>
          <a:solidFill>
            <a:schemeClr val="accent4">
              <a:lumMod val="5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ction Button: Custom 25">
            <a:hlinkClick r:id="rId19" action="ppaction://hlinksldjump" highlightClick="1"/>
          </p:cNvPr>
          <p:cNvSpPr/>
          <p:nvPr/>
        </p:nvSpPr>
        <p:spPr>
          <a:xfrm>
            <a:off x="2487606" y="5149426"/>
            <a:ext cx="1516923" cy="1469519"/>
          </a:xfrm>
          <a:prstGeom prst="actionButtonBlank">
            <a:avLst/>
          </a:prstGeom>
          <a:solidFill>
            <a:schemeClr val="tx2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ction Button: Custom 27">
            <a:hlinkClick r:id="rId20" action="ppaction://hlinksldjump" highlightClick="1"/>
          </p:cNvPr>
          <p:cNvSpPr/>
          <p:nvPr/>
        </p:nvSpPr>
        <p:spPr>
          <a:xfrm>
            <a:off x="4260662" y="5297229"/>
            <a:ext cx="1255288" cy="1206253"/>
          </a:xfrm>
          <a:prstGeom prst="actionButtonBlank">
            <a:avLst/>
          </a:prstGeom>
          <a:solidFill>
            <a:schemeClr val="accent2">
              <a:lumMod val="60000"/>
              <a:lumOff val="4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EIGHT FOLD PATH???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* The eight fold path is what you must follow to end all sorrow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* The eightfold path is also the last noble truth</a:t>
            </a:r>
          </a:p>
          <a:p>
            <a:endParaRPr lang="en-US" sz="2400" b="1" dirty="0" smtClean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926705" y="5957508"/>
            <a:ext cx="760095" cy="644666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rule of path…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2400" b="1" dirty="0" smtClean="0"/>
              <a:t>* There are 8 steps in the eightfold path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* Number one is Right knowledge</a:t>
            </a:r>
            <a:endParaRPr lang="en-US" sz="2400" b="1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926705" y="5714930"/>
            <a:ext cx="760095" cy="644666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rule of path…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* The second step is that you must have the right purpose</a:t>
            </a:r>
            <a:endParaRPr lang="en-US" sz="2400" b="1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8022591" y="5957508"/>
            <a:ext cx="760095" cy="644666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rule of path…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* The third step in the Eightfold path is that you must have “right speech”</a:t>
            </a:r>
            <a:endParaRPr lang="en-US" sz="2400" b="1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022591" y="5957508"/>
            <a:ext cx="760095" cy="644666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Fourth rule of path…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* The fourth rule of the Eightfold path is that you must have “right action”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926705" y="5957508"/>
            <a:ext cx="760095" cy="644666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Fifth rule of path…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* The 5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step is that you must have “right living”</a:t>
            </a:r>
            <a:endParaRPr lang="en-US" sz="2400" b="1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022591" y="5957508"/>
            <a:ext cx="760095" cy="644666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Sixth rule of path…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* The 6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step is that you must have “right effort”</a:t>
            </a:r>
            <a:endParaRPr lang="en-US" sz="2400" b="1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022591" y="5957508"/>
            <a:ext cx="760095" cy="644666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Seventh rule of path…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* The 7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step is that you must have “right thinking”</a:t>
            </a:r>
            <a:endParaRPr lang="en-US" sz="2400" b="1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926705" y="5714930"/>
            <a:ext cx="760095" cy="644666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Eighth rule of path…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* The last step is that you must to have “right meditation”</a:t>
            </a:r>
            <a:endParaRPr lang="en-US" sz="2400" b="1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926705" y="6037263"/>
            <a:ext cx="760095" cy="644666"/>
          </a:xfrm>
          <a:prstGeom prst="actionButtonHo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001039886.thm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7877" r="-27877"/>
          <a:stretch>
            <a:fillRect/>
          </a:stretch>
        </p:blipFill>
        <p:spPr>
          <a:xfrm>
            <a:off x="5014184" y="394496"/>
            <a:ext cx="4129816" cy="1760805"/>
          </a:xfrm>
        </p:spPr>
      </p:pic>
      <p:sp>
        <p:nvSpPr>
          <p:cNvPr id="7" name="Action Button: Custom 6">
            <a:hlinkClick r:id="rId3" action="ppaction://hlinksldjump" highlightClick="1"/>
          </p:cNvPr>
          <p:cNvSpPr/>
          <p:nvPr/>
        </p:nvSpPr>
        <p:spPr>
          <a:xfrm>
            <a:off x="5792122" y="394496"/>
            <a:ext cx="2626660" cy="1760805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010716_0883_1918_o__i.th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221" y="2155301"/>
            <a:ext cx="1993778" cy="1510910"/>
          </a:xfrm>
          <a:prstGeom prst="rect">
            <a:avLst/>
          </a:prstGeom>
        </p:spPr>
      </p:pic>
      <p:sp>
        <p:nvSpPr>
          <p:cNvPr id="10" name="Action Button: Custom 9">
            <a:hlinkClick r:id="rId5" action="ppaction://hlinksldjump" highlightClick="1"/>
          </p:cNvPr>
          <p:cNvSpPr/>
          <p:nvPr/>
        </p:nvSpPr>
        <p:spPr>
          <a:xfrm>
            <a:off x="841221" y="2155301"/>
            <a:ext cx="1993778" cy="151091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000803_1079_5020_v__v.th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4095" y="2853411"/>
            <a:ext cx="1435100" cy="1625600"/>
          </a:xfrm>
          <a:prstGeom prst="rect">
            <a:avLst/>
          </a:prstGeom>
        </p:spPr>
      </p:pic>
      <p:sp>
        <p:nvSpPr>
          <p:cNvPr id="14" name="Action Button: Custom 13">
            <a:hlinkClick r:id="rId7" action="ppaction://hlinksldjump" highlightClick="1"/>
          </p:cNvPr>
          <p:cNvSpPr/>
          <p:nvPr/>
        </p:nvSpPr>
        <p:spPr>
          <a:xfrm>
            <a:off x="7321935" y="2853411"/>
            <a:ext cx="1096847" cy="1625600"/>
          </a:xfrm>
          <a:prstGeom prst="actionButtonBlank">
            <a:avLst/>
          </a:prstGeom>
          <a:solidFill>
            <a:schemeClr val="accent3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000803_1074_4113_v__v.thm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34999" y="178256"/>
            <a:ext cx="1104900" cy="1625600"/>
          </a:xfrm>
          <a:prstGeom prst="rect">
            <a:avLst/>
          </a:prstGeom>
        </p:spPr>
      </p:pic>
      <p:sp>
        <p:nvSpPr>
          <p:cNvPr id="16" name="Action Button: Custom 15">
            <a:hlinkClick r:id="rId9" action="ppaction://hlinksldjump" highlightClick="1"/>
          </p:cNvPr>
          <p:cNvSpPr/>
          <p:nvPr/>
        </p:nvSpPr>
        <p:spPr>
          <a:xfrm>
            <a:off x="2834999" y="178256"/>
            <a:ext cx="1104900" cy="1625600"/>
          </a:xfrm>
          <a:prstGeom prst="actionButtonBlank">
            <a:avLst/>
          </a:prstGeom>
          <a:solidFill>
            <a:schemeClr val="tx1">
              <a:lumMod val="50000"/>
              <a:lumOff val="5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000803_1056_4885_v__v.thm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14450" y="2978150"/>
            <a:ext cx="1625600" cy="1612900"/>
          </a:xfrm>
          <a:prstGeom prst="rect">
            <a:avLst/>
          </a:prstGeom>
        </p:spPr>
      </p:pic>
      <p:sp>
        <p:nvSpPr>
          <p:cNvPr id="19" name="Action Button: Custom 18">
            <a:hlinkClick r:id="rId11" action="ppaction://hlinksldjump" highlightClick="1"/>
          </p:cNvPr>
          <p:cNvSpPr/>
          <p:nvPr/>
        </p:nvSpPr>
        <p:spPr>
          <a:xfrm>
            <a:off x="3814450" y="2978150"/>
            <a:ext cx="1625600" cy="1612900"/>
          </a:xfrm>
          <a:prstGeom prst="actionButtonBlank">
            <a:avLst/>
          </a:prstGeom>
          <a:solidFill>
            <a:schemeClr val="bg2">
              <a:lumMod val="2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0134.thm.gi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1773" y="5402712"/>
            <a:ext cx="1299262" cy="1299262"/>
          </a:xfrm>
          <a:prstGeom prst="rect">
            <a:avLst/>
          </a:prstGeom>
        </p:spPr>
      </p:pic>
      <p:sp>
        <p:nvSpPr>
          <p:cNvPr id="21" name="Action Button: Custom 20">
            <a:hlinkClick r:id="rId13" action="ppaction://hlinksldjump" highlightClick="1"/>
          </p:cNvPr>
          <p:cNvSpPr/>
          <p:nvPr/>
        </p:nvSpPr>
        <p:spPr>
          <a:xfrm>
            <a:off x="538802" y="5402712"/>
            <a:ext cx="856310" cy="1299262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istoppsfilt.thm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321935" y="4990847"/>
            <a:ext cx="1625600" cy="1409700"/>
          </a:xfrm>
          <a:prstGeom prst="rect">
            <a:avLst/>
          </a:prstGeom>
        </p:spPr>
      </p:pic>
      <p:pic>
        <p:nvPicPr>
          <p:cNvPr id="23" name="Picture 22" descr="000803_1070_9821_v__v.thm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40519" y="5402712"/>
            <a:ext cx="708676" cy="465415"/>
          </a:xfrm>
          <a:prstGeom prst="rect">
            <a:avLst/>
          </a:prstGeom>
        </p:spPr>
      </p:pic>
      <p:sp>
        <p:nvSpPr>
          <p:cNvPr id="24" name="Action Button: Custom 23">
            <a:hlinkClick r:id="rId16" action="ppaction://hlinksldjump" highlightClick="1"/>
          </p:cNvPr>
          <p:cNvSpPr/>
          <p:nvPr/>
        </p:nvSpPr>
        <p:spPr>
          <a:xfrm>
            <a:off x="7321935" y="4990847"/>
            <a:ext cx="1625600" cy="1409700"/>
          </a:xfrm>
          <a:prstGeom prst="actionButtonBlank">
            <a:avLst/>
          </a:prstGeom>
          <a:solidFill>
            <a:schemeClr val="accent4">
              <a:lumMod val="20000"/>
              <a:lumOff val="8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000803_1052_4008_v__v.thb.jp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613783" y="5265059"/>
            <a:ext cx="1200667" cy="1135488"/>
          </a:xfrm>
          <a:prstGeom prst="rect">
            <a:avLst/>
          </a:prstGeom>
        </p:spPr>
      </p:pic>
      <p:sp>
        <p:nvSpPr>
          <p:cNvPr id="20" name="Action Button: Custom 19">
            <a:hlinkClick r:id="rId18" action="ppaction://hlinksldjump" highlightClick="1"/>
          </p:cNvPr>
          <p:cNvSpPr/>
          <p:nvPr/>
        </p:nvSpPr>
        <p:spPr>
          <a:xfrm>
            <a:off x="2613783" y="5265059"/>
            <a:ext cx="1200667" cy="1135488"/>
          </a:xfrm>
          <a:prstGeom prst="actionButtonBlank">
            <a:avLst/>
          </a:prstGeom>
          <a:solidFill>
            <a:schemeClr val="accent5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fdk008.thm.jp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786679" y="5707599"/>
            <a:ext cx="914039" cy="994375"/>
          </a:xfrm>
          <a:prstGeom prst="rect">
            <a:avLst/>
          </a:prstGeom>
        </p:spPr>
      </p:pic>
      <p:sp>
        <p:nvSpPr>
          <p:cNvPr id="26" name="Action Button: Custom 25">
            <a:hlinkClick r:id="rId20" action="ppaction://hlinksldjump" highlightClick="1"/>
          </p:cNvPr>
          <p:cNvSpPr/>
          <p:nvPr/>
        </p:nvSpPr>
        <p:spPr>
          <a:xfrm>
            <a:off x="4786679" y="5707599"/>
            <a:ext cx="914039" cy="994375"/>
          </a:xfrm>
          <a:prstGeom prst="actionButtonBlank">
            <a:avLst/>
          </a:prstGeom>
          <a:solidFill>
            <a:schemeClr val="accent5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 descr="000803_1091_9148_v__v.thm.jp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700718" y="4402551"/>
            <a:ext cx="1038709" cy="1176591"/>
          </a:xfrm>
          <a:prstGeom prst="rect">
            <a:avLst/>
          </a:prstGeom>
        </p:spPr>
      </p:pic>
      <p:sp>
        <p:nvSpPr>
          <p:cNvPr id="28" name="Action Button: Custom 27">
            <a:hlinkClick r:id="rId22" action="ppaction://hlinksldjump" highlightClick="1"/>
          </p:cNvPr>
          <p:cNvSpPr/>
          <p:nvPr/>
        </p:nvSpPr>
        <p:spPr>
          <a:xfrm>
            <a:off x="5700718" y="4402551"/>
            <a:ext cx="1038709" cy="1176591"/>
          </a:xfrm>
          <a:prstGeom prst="actionButtonBlank">
            <a:avLst/>
          </a:prstGeom>
          <a:solidFill>
            <a:schemeClr val="accent1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 descr="010716_0883_3075_o__i.thm.jpg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509397" y="3831744"/>
            <a:ext cx="1325602" cy="1294534"/>
          </a:xfrm>
          <a:prstGeom prst="rect">
            <a:avLst/>
          </a:prstGeom>
        </p:spPr>
      </p:pic>
      <p:pic>
        <p:nvPicPr>
          <p:cNvPr id="30" name="Picture 29" descr="010409_0713_0751_v__v.thm.jpg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742705" y="4441750"/>
            <a:ext cx="191210" cy="197378"/>
          </a:xfrm>
          <a:prstGeom prst="rect">
            <a:avLst/>
          </a:prstGeom>
        </p:spPr>
      </p:pic>
      <p:pic>
        <p:nvPicPr>
          <p:cNvPr id="31" name="Picture 30" descr="010409_0713_0769_v__v.thm.jpg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933915" y="4441750"/>
            <a:ext cx="191210" cy="197378"/>
          </a:xfrm>
          <a:prstGeom prst="rect">
            <a:avLst/>
          </a:prstGeom>
        </p:spPr>
      </p:pic>
      <p:pic>
        <p:nvPicPr>
          <p:cNvPr id="32" name="Picture 31" descr="010409_0713_0759_v__v.thm.jpg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 flipH="1">
            <a:off x="2127704" y="4444697"/>
            <a:ext cx="194431" cy="194431"/>
          </a:xfrm>
          <a:prstGeom prst="rect">
            <a:avLst/>
          </a:prstGeom>
        </p:spPr>
      </p:pic>
      <p:pic>
        <p:nvPicPr>
          <p:cNvPr id="33" name="Picture 32" descr="010409_0713_0751_v__v.thm.jpg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2322135" y="4444696"/>
            <a:ext cx="232262" cy="194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Who’s Asoka???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* Asoka was one of the greatest kings and was a Hindu general </a:t>
            </a:r>
          </a:p>
          <a:p>
            <a:endParaRPr lang="en-US" dirty="0" smtClean="0"/>
          </a:p>
          <a:p>
            <a:r>
              <a:rPr lang="en-US" dirty="0" smtClean="0"/>
              <a:t> * He gained his power leading the war against a southern Indian kingdom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051455" y="5714930"/>
            <a:ext cx="702367" cy="64466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pillars???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* King Asoka ordered huge stone pillars to spread his ideas</a:t>
            </a:r>
          </a:p>
          <a:p>
            <a:r>
              <a:rPr lang="en-US" sz="2400" b="1" dirty="0" smtClean="0"/>
              <a:t>* Each of these pillars had a special edict on them</a:t>
            </a:r>
          </a:p>
          <a:p>
            <a:r>
              <a:rPr lang="en-US" sz="2400" b="1" dirty="0" smtClean="0"/>
              <a:t>* Some were guarantees of fairness others were explaining the teachings of Buddhism</a:t>
            </a: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051455" y="5714930"/>
            <a:ext cx="702367" cy="64466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Buddhism get so popular???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* Buddhism spread all throughout Asia witch makes it so popular</a:t>
            </a:r>
            <a:endParaRPr lang="en-US" sz="2400" b="1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051455" y="5714930"/>
            <a:ext cx="702367" cy="64466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Buddhism popular???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* Buddhism is still practiced as a religion by at least 300 MILLION people today</a:t>
            </a:r>
          </a:p>
          <a:p>
            <a:endParaRPr lang="en-US" b="1" dirty="0" smtClean="0"/>
          </a:p>
          <a:p>
            <a:r>
              <a:rPr lang="en-US" sz="2400" b="1" dirty="0" smtClean="0"/>
              <a:t>* A lot of people still believe in the Buddhism religion</a:t>
            </a:r>
            <a:endParaRPr lang="en-US" sz="2400" b="1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207110" y="6061789"/>
            <a:ext cx="702367" cy="64466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Were was Buddhism made???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* Buddhism was developed in a place called Nepal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* Nepal is very small</a:t>
            </a: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207110" y="6061789"/>
            <a:ext cx="702367" cy="64466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Noble of Truth???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* There are Four noble truths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* The first one is that everything in life is sad or sorrowful</a:t>
            </a:r>
            <a:endParaRPr lang="en-US" sz="2400" b="1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207110" y="6061789"/>
            <a:ext cx="702367" cy="64466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Buddha???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b="1" dirty="0" smtClean="0"/>
              <a:t>* Buddha is the person that founded Buddhism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* Buddha was admired by many for being the first to find Buddhism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* Buddha’s real name was Siddhartha Gautama</a:t>
            </a:r>
            <a:endParaRPr lang="en-US" sz="2400" b="1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207110" y="6061789"/>
            <a:ext cx="702367" cy="64466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Buddha mean???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* The word Buddha means “the enlightened one”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* Buddha is also known as Siddhartha Gautama witch is Buddha’s real name </a:t>
            </a:r>
            <a:endParaRPr lang="en-US" sz="2400" b="1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8051455" y="5903028"/>
            <a:ext cx="702367" cy="64466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Noble Truth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595" b="1" dirty="0" smtClean="0"/>
              <a:t>*  The Noble Truths may be a little hard to some of us</a:t>
            </a:r>
          </a:p>
          <a:p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    </a:t>
            </a:r>
            <a:r>
              <a:rPr lang="en-US" sz="2824" b="1" dirty="0" smtClean="0"/>
              <a:t>* The second Noble truth is that attachment and desire are the things that cause sorrow and sadness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051455" y="6037263"/>
            <a:ext cx="702367" cy="64466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Noble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* This is the third noble of truth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* This noble says that the way to end all suffering is to end all wants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7984433" y="5714930"/>
            <a:ext cx="702367" cy="64466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242</TotalTime>
  <Words>489</Words>
  <Application>Microsoft Macintosh PowerPoint</Application>
  <PresentationFormat>On-screen Show (4:3)</PresentationFormat>
  <Paragraphs>69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Genesis</vt:lpstr>
      <vt:lpstr>Buddhism</vt:lpstr>
      <vt:lpstr>Slide 2</vt:lpstr>
      <vt:lpstr>Is Buddhism popular???</vt:lpstr>
      <vt:lpstr>Were was Buddhism made???</vt:lpstr>
      <vt:lpstr>Noble of Truth???</vt:lpstr>
      <vt:lpstr>Who is Buddha???</vt:lpstr>
      <vt:lpstr>What does Buddha mean???</vt:lpstr>
      <vt:lpstr>Another Noble Truth</vt:lpstr>
      <vt:lpstr>Third Noble</vt:lpstr>
      <vt:lpstr>Slide 10</vt:lpstr>
      <vt:lpstr>The EIGHT FOLD PATH???</vt:lpstr>
      <vt:lpstr>First rule of path…</vt:lpstr>
      <vt:lpstr>Second rule of path…</vt:lpstr>
      <vt:lpstr>Third rule of path…</vt:lpstr>
      <vt:lpstr>Fourth rule of path… </vt:lpstr>
      <vt:lpstr>Fifth rule of path…</vt:lpstr>
      <vt:lpstr>Sixth rule of path…</vt:lpstr>
      <vt:lpstr>Seventh rule of path…</vt:lpstr>
      <vt:lpstr>Eighth rule of path…</vt:lpstr>
      <vt:lpstr>Who’s Asoka???</vt:lpstr>
      <vt:lpstr>What pillars???</vt:lpstr>
      <vt:lpstr>How did Buddhism get so popular???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Buddhism</dc:title>
  <dc:creator>Cannedy, Shaun E</dc:creator>
  <cp:lastModifiedBy>Administrator</cp:lastModifiedBy>
  <cp:revision>9</cp:revision>
  <dcterms:created xsi:type="dcterms:W3CDTF">2010-12-21T19:00:27Z</dcterms:created>
  <dcterms:modified xsi:type="dcterms:W3CDTF">2010-12-21T19:32:10Z</dcterms:modified>
</cp:coreProperties>
</file>